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65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b="1" dirty="0"/>
              <a:t>Charismatic Megafauna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347054-Bullwink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838200"/>
            <a:ext cx="4197927" cy="58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63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b="1" dirty="0"/>
              <a:t>Charismatic Megafauna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moose_d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09650"/>
            <a:ext cx="6102350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01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Charismatic Megafauna</vt:lpstr>
      <vt:lpstr>Charismatic Megafauna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Conservation with Spatially-Varying Costs and Benefits: A Classroom Experiment</dc:title>
  <dc:creator>Sarah Jacobson</dc:creator>
  <cp:lastModifiedBy>Sahan</cp:lastModifiedBy>
  <cp:revision>27</cp:revision>
  <dcterms:created xsi:type="dcterms:W3CDTF">2006-08-16T00:00:00Z</dcterms:created>
  <dcterms:modified xsi:type="dcterms:W3CDTF">2019-04-30T18:54:28Z</dcterms:modified>
</cp:coreProperties>
</file>